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7DACFC-EF81-49A5-BEEA-FF9714E7BD0A}" type="doc">
      <dgm:prSet loTypeId="urn:microsoft.com/office/officeart/2005/8/layout/radial3" loCatId="cycle" qsTypeId="urn:microsoft.com/office/officeart/2005/8/quickstyle/3d3" qsCatId="3D" csTypeId="urn:microsoft.com/office/officeart/2005/8/colors/accent3_5" csCatId="accent3" phldr="1"/>
      <dgm:spPr/>
      <dgm:t>
        <a:bodyPr/>
        <a:lstStyle/>
        <a:p>
          <a:endParaRPr lang="fr-CA"/>
        </a:p>
      </dgm:t>
    </dgm:pt>
    <dgm:pt modelId="{33816A35-E0AB-42F2-AC7C-7E2F4150B3A8}">
      <dgm:prSet phldrT="[Texte]"/>
      <dgm:spPr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r>
            <a:rPr lang="fr-CA" dirty="0" smtClean="0"/>
            <a:t>États-Unis</a:t>
          </a:r>
          <a:endParaRPr lang="fr-CA" dirty="0"/>
        </a:p>
      </dgm:t>
    </dgm:pt>
    <dgm:pt modelId="{E2BFCB28-4B9F-4926-8120-D19617AE2E64}" type="parTrans" cxnId="{4EF32200-0EFE-4BD3-BB0B-46C0FE5D7362}">
      <dgm:prSet/>
      <dgm:spPr/>
      <dgm:t>
        <a:bodyPr/>
        <a:lstStyle/>
        <a:p>
          <a:endParaRPr lang="fr-CA"/>
        </a:p>
      </dgm:t>
    </dgm:pt>
    <dgm:pt modelId="{644148F2-9CC2-4459-A855-3389CC12B4AD}" type="sibTrans" cxnId="{4EF32200-0EFE-4BD3-BB0B-46C0FE5D7362}">
      <dgm:prSet/>
      <dgm:spPr/>
      <dgm:t>
        <a:bodyPr/>
        <a:lstStyle/>
        <a:p>
          <a:endParaRPr lang="fr-CA"/>
        </a:p>
      </dgm:t>
    </dgm:pt>
    <dgm:pt modelId="{1CFB79E7-601D-4A57-8900-1F6504E5BB7E}">
      <dgm:prSet phldrT="[Texte]"/>
      <dgm:spPr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r>
            <a:rPr lang="fr-CA" dirty="0" smtClean="0"/>
            <a:t>Japon</a:t>
          </a:r>
          <a:endParaRPr lang="fr-CA" dirty="0"/>
        </a:p>
      </dgm:t>
    </dgm:pt>
    <dgm:pt modelId="{EA38AA53-85F4-4188-8634-1AAC1817201C}" type="parTrans" cxnId="{4FAA5168-652C-4A60-B84C-F12D7AC306D0}">
      <dgm:prSet/>
      <dgm:spPr/>
      <dgm:t>
        <a:bodyPr/>
        <a:lstStyle/>
        <a:p>
          <a:endParaRPr lang="fr-CA"/>
        </a:p>
      </dgm:t>
    </dgm:pt>
    <dgm:pt modelId="{194A884F-95CB-4400-B992-EB95C87790B9}" type="sibTrans" cxnId="{4FAA5168-652C-4A60-B84C-F12D7AC306D0}">
      <dgm:prSet/>
      <dgm:spPr/>
      <dgm:t>
        <a:bodyPr/>
        <a:lstStyle/>
        <a:p>
          <a:endParaRPr lang="fr-CA"/>
        </a:p>
      </dgm:t>
    </dgm:pt>
    <dgm:pt modelId="{97249B19-3FF5-4D39-B57C-D7B3893CB515}">
      <dgm:prSet phldrT="[Texte]"/>
      <dgm:spPr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r>
            <a:rPr lang="fr-CA" dirty="0" smtClean="0"/>
            <a:t>Mexique</a:t>
          </a:r>
          <a:endParaRPr lang="fr-CA" dirty="0"/>
        </a:p>
      </dgm:t>
    </dgm:pt>
    <dgm:pt modelId="{B565A1DE-9F88-45A6-8923-1D32C5EF17E1}" type="parTrans" cxnId="{8C1F19E3-3CAB-4606-B452-789A0AF49BA8}">
      <dgm:prSet/>
      <dgm:spPr/>
      <dgm:t>
        <a:bodyPr/>
        <a:lstStyle/>
        <a:p>
          <a:endParaRPr lang="fr-CA"/>
        </a:p>
      </dgm:t>
    </dgm:pt>
    <dgm:pt modelId="{FBD8B954-298C-4498-A21B-6F3DD91C57D6}" type="sibTrans" cxnId="{8C1F19E3-3CAB-4606-B452-789A0AF49BA8}">
      <dgm:prSet/>
      <dgm:spPr/>
      <dgm:t>
        <a:bodyPr/>
        <a:lstStyle/>
        <a:p>
          <a:endParaRPr lang="fr-CA"/>
        </a:p>
      </dgm:t>
    </dgm:pt>
    <dgm:pt modelId="{458C08F1-E2A4-471A-B968-69A2F5261B52}">
      <dgm:prSet phldrT="[Texte]"/>
      <dgm:spPr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r>
            <a:rPr lang="fr-CA" dirty="0" smtClean="0"/>
            <a:t>Canada</a:t>
          </a:r>
          <a:endParaRPr lang="fr-CA" dirty="0"/>
        </a:p>
      </dgm:t>
    </dgm:pt>
    <dgm:pt modelId="{881D75B4-458A-4352-9969-9ACD424B62FA}" type="parTrans" cxnId="{03319F88-7F33-4F6D-A2FE-E0C3CB5A69D0}">
      <dgm:prSet/>
      <dgm:spPr/>
      <dgm:t>
        <a:bodyPr/>
        <a:lstStyle/>
        <a:p>
          <a:endParaRPr lang="fr-CA"/>
        </a:p>
      </dgm:t>
    </dgm:pt>
    <dgm:pt modelId="{52B3D310-5FB2-4D22-B015-5B9A9B787600}" type="sibTrans" cxnId="{03319F88-7F33-4F6D-A2FE-E0C3CB5A69D0}">
      <dgm:prSet/>
      <dgm:spPr/>
      <dgm:t>
        <a:bodyPr/>
        <a:lstStyle/>
        <a:p>
          <a:endParaRPr lang="fr-CA"/>
        </a:p>
      </dgm:t>
    </dgm:pt>
    <dgm:pt modelId="{4470847B-F9FE-47AD-84A7-BE36243AF5D2}">
      <dgm:prSet phldrT="[Texte]"/>
      <dgm:spPr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r>
            <a:rPr lang="fr-CA" dirty="0" smtClean="0"/>
            <a:t>Europe</a:t>
          </a:r>
          <a:endParaRPr lang="fr-CA" dirty="0"/>
        </a:p>
      </dgm:t>
    </dgm:pt>
    <dgm:pt modelId="{8A01871F-B5D3-4AC4-819D-B07CCD4A768C}" type="parTrans" cxnId="{67626D6C-FEDD-4ADF-8F63-D986E09CCE77}">
      <dgm:prSet/>
      <dgm:spPr/>
      <dgm:t>
        <a:bodyPr/>
        <a:lstStyle/>
        <a:p>
          <a:endParaRPr lang="fr-CA"/>
        </a:p>
      </dgm:t>
    </dgm:pt>
    <dgm:pt modelId="{3E80F424-3CF7-472B-AD76-0E196DA32BC2}" type="sibTrans" cxnId="{67626D6C-FEDD-4ADF-8F63-D986E09CCE77}">
      <dgm:prSet/>
      <dgm:spPr/>
      <dgm:t>
        <a:bodyPr/>
        <a:lstStyle/>
        <a:p>
          <a:endParaRPr lang="fr-CA"/>
        </a:p>
      </dgm:t>
    </dgm:pt>
    <dgm:pt modelId="{E08CAE19-B2CF-4594-9970-0C38EA3A617E}">
      <dgm:prSet/>
      <dgm:spPr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r>
            <a:rPr lang="fr-CA" dirty="0" smtClean="0"/>
            <a:t>Chine</a:t>
          </a:r>
          <a:endParaRPr lang="fr-CA" dirty="0"/>
        </a:p>
      </dgm:t>
    </dgm:pt>
    <dgm:pt modelId="{80A99413-B9D0-4032-AEAD-6AAC5B84A1C6}" type="parTrans" cxnId="{4290D09A-8F0D-42E5-BC97-88E493A13A5F}">
      <dgm:prSet/>
      <dgm:spPr/>
      <dgm:t>
        <a:bodyPr/>
        <a:lstStyle/>
        <a:p>
          <a:endParaRPr lang="fr-CA"/>
        </a:p>
      </dgm:t>
    </dgm:pt>
    <dgm:pt modelId="{ED6EF772-9FC8-4464-8A3A-329BD71F3F6F}" type="sibTrans" cxnId="{4290D09A-8F0D-42E5-BC97-88E493A13A5F}">
      <dgm:prSet/>
      <dgm:spPr/>
      <dgm:t>
        <a:bodyPr/>
        <a:lstStyle/>
        <a:p>
          <a:endParaRPr lang="fr-CA"/>
        </a:p>
      </dgm:t>
    </dgm:pt>
    <dgm:pt modelId="{50C83573-5920-49ED-8634-33D679A971A0}" type="pres">
      <dgm:prSet presAssocID="{0C7DACFC-EF81-49A5-BEEA-FF9714E7BD0A}" presName="composite" presStyleCnt="0">
        <dgm:presLayoutVars>
          <dgm:chMax val="1"/>
          <dgm:dir/>
          <dgm:resizeHandles val="exact"/>
        </dgm:presLayoutVars>
      </dgm:prSet>
      <dgm:spPr/>
    </dgm:pt>
    <dgm:pt modelId="{AA22D749-5CE7-4AAE-9F63-96D47EFA784B}" type="pres">
      <dgm:prSet presAssocID="{0C7DACFC-EF81-49A5-BEEA-FF9714E7BD0A}" presName="radial" presStyleCnt="0">
        <dgm:presLayoutVars>
          <dgm:animLvl val="ctr"/>
        </dgm:presLayoutVars>
      </dgm:prSet>
      <dgm:spPr/>
    </dgm:pt>
    <dgm:pt modelId="{141AC927-F953-475E-84B3-8A74F9E6A57D}" type="pres">
      <dgm:prSet presAssocID="{33816A35-E0AB-42F2-AC7C-7E2F4150B3A8}" presName="centerShape" presStyleLbl="vennNode1" presStyleIdx="0" presStyleCnt="6"/>
      <dgm:spPr/>
    </dgm:pt>
    <dgm:pt modelId="{D6A9329A-EF65-417A-99A4-A68DB9513D6B}" type="pres">
      <dgm:prSet presAssocID="{1CFB79E7-601D-4A57-8900-1F6504E5BB7E}" presName="node" presStyleLbl="vennNode1" presStyleIdx="1" presStyleCnt="6">
        <dgm:presLayoutVars>
          <dgm:bulletEnabled val="1"/>
        </dgm:presLayoutVars>
      </dgm:prSet>
      <dgm:spPr/>
    </dgm:pt>
    <dgm:pt modelId="{B190938E-2A16-4294-83ED-22FCDE19C884}" type="pres">
      <dgm:prSet presAssocID="{97249B19-3FF5-4D39-B57C-D7B3893CB515}" presName="node" presStyleLbl="vennNode1" presStyleIdx="2" presStyleCnt="6">
        <dgm:presLayoutVars>
          <dgm:bulletEnabled val="1"/>
        </dgm:presLayoutVars>
      </dgm:prSet>
      <dgm:spPr/>
    </dgm:pt>
    <dgm:pt modelId="{C097E465-F0E5-4E5E-A575-529277B3C50A}" type="pres">
      <dgm:prSet presAssocID="{E08CAE19-B2CF-4594-9970-0C38EA3A617E}" presName="node" presStyleLbl="vennNode1" presStyleIdx="3" presStyleCnt="6">
        <dgm:presLayoutVars>
          <dgm:bulletEnabled val="1"/>
        </dgm:presLayoutVars>
      </dgm:prSet>
      <dgm:spPr/>
    </dgm:pt>
    <dgm:pt modelId="{0BBDC2E8-BF50-4000-A184-DD5D520CAC1E}" type="pres">
      <dgm:prSet presAssocID="{458C08F1-E2A4-471A-B968-69A2F5261B52}" presName="node" presStyleLbl="vennNode1" presStyleIdx="4" presStyleCnt="6">
        <dgm:presLayoutVars>
          <dgm:bulletEnabled val="1"/>
        </dgm:presLayoutVars>
      </dgm:prSet>
      <dgm:spPr/>
    </dgm:pt>
    <dgm:pt modelId="{7962CFF4-3225-4911-B5F9-BB617834E192}" type="pres">
      <dgm:prSet presAssocID="{4470847B-F9FE-47AD-84A7-BE36243AF5D2}" presName="node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lang="fr-CA"/>
        </a:p>
      </dgm:t>
    </dgm:pt>
  </dgm:ptLst>
  <dgm:cxnLst>
    <dgm:cxn modelId="{3A2304E0-54AD-4956-84F9-874794493CB2}" type="presOf" srcId="{E08CAE19-B2CF-4594-9970-0C38EA3A617E}" destId="{C097E465-F0E5-4E5E-A575-529277B3C50A}" srcOrd="0" destOrd="0" presId="urn:microsoft.com/office/officeart/2005/8/layout/radial3"/>
    <dgm:cxn modelId="{4EF32200-0EFE-4BD3-BB0B-46C0FE5D7362}" srcId="{0C7DACFC-EF81-49A5-BEEA-FF9714E7BD0A}" destId="{33816A35-E0AB-42F2-AC7C-7E2F4150B3A8}" srcOrd="0" destOrd="0" parTransId="{E2BFCB28-4B9F-4926-8120-D19617AE2E64}" sibTransId="{644148F2-9CC2-4459-A855-3389CC12B4AD}"/>
    <dgm:cxn modelId="{67626D6C-FEDD-4ADF-8F63-D986E09CCE77}" srcId="{33816A35-E0AB-42F2-AC7C-7E2F4150B3A8}" destId="{4470847B-F9FE-47AD-84A7-BE36243AF5D2}" srcOrd="4" destOrd="0" parTransId="{8A01871F-B5D3-4AC4-819D-B07CCD4A768C}" sibTransId="{3E80F424-3CF7-472B-AD76-0E196DA32BC2}"/>
    <dgm:cxn modelId="{A68EE150-7BB4-4193-9B1C-CE377D340D22}" type="presOf" srcId="{1CFB79E7-601D-4A57-8900-1F6504E5BB7E}" destId="{D6A9329A-EF65-417A-99A4-A68DB9513D6B}" srcOrd="0" destOrd="0" presId="urn:microsoft.com/office/officeart/2005/8/layout/radial3"/>
    <dgm:cxn modelId="{03319F88-7F33-4F6D-A2FE-E0C3CB5A69D0}" srcId="{33816A35-E0AB-42F2-AC7C-7E2F4150B3A8}" destId="{458C08F1-E2A4-471A-B968-69A2F5261B52}" srcOrd="3" destOrd="0" parTransId="{881D75B4-458A-4352-9969-9ACD424B62FA}" sibTransId="{52B3D310-5FB2-4D22-B015-5B9A9B787600}"/>
    <dgm:cxn modelId="{4FAA5168-652C-4A60-B84C-F12D7AC306D0}" srcId="{33816A35-E0AB-42F2-AC7C-7E2F4150B3A8}" destId="{1CFB79E7-601D-4A57-8900-1F6504E5BB7E}" srcOrd="0" destOrd="0" parTransId="{EA38AA53-85F4-4188-8634-1AAC1817201C}" sibTransId="{194A884F-95CB-4400-B992-EB95C87790B9}"/>
    <dgm:cxn modelId="{B8B85452-EEB0-4232-9FD2-87AD03E7B04D}" type="presOf" srcId="{97249B19-3FF5-4D39-B57C-D7B3893CB515}" destId="{B190938E-2A16-4294-83ED-22FCDE19C884}" srcOrd="0" destOrd="0" presId="urn:microsoft.com/office/officeart/2005/8/layout/radial3"/>
    <dgm:cxn modelId="{8C1F19E3-3CAB-4606-B452-789A0AF49BA8}" srcId="{33816A35-E0AB-42F2-AC7C-7E2F4150B3A8}" destId="{97249B19-3FF5-4D39-B57C-D7B3893CB515}" srcOrd="1" destOrd="0" parTransId="{B565A1DE-9F88-45A6-8923-1D32C5EF17E1}" sibTransId="{FBD8B954-298C-4498-A21B-6F3DD91C57D6}"/>
    <dgm:cxn modelId="{4C53D601-3638-4E83-BC3C-4B4A5FC15085}" type="presOf" srcId="{33816A35-E0AB-42F2-AC7C-7E2F4150B3A8}" destId="{141AC927-F953-475E-84B3-8A74F9E6A57D}" srcOrd="0" destOrd="0" presId="urn:microsoft.com/office/officeart/2005/8/layout/radial3"/>
    <dgm:cxn modelId="{4290D09A-8F0D-42E5-BC97-88E493A13A5F}" srcId="{33816A35-E0AB-42F2-AC7C-7E2F4150B3A8}" destId="{E08CAE19-B2CF-4594-9970-0C38EA3A617E}" srcOrd="2" destOrd="0" parTransId="{80A99413-B9D0-4032-AEAD-6AAC5B84A1C6}" sibTransId="{ED6EF772-9FC8-4464-8A3A-329BD71F3F6F}"/>
    <dgm:cxn modelId="{22A704A1-D57E-429E-B67C-781897E5C602}" type="presOf" srcId="{0C7DACFC-EF81-49A5-BEEA-FF9714E7BD0A}" destId="{50C83573-5920-49ED-8634-33D679A971A0}" srcOrd="0" destOrd="0" presId="urn:microsoft.com/office/officeart/2005/8/layout/radial3"/>
    <dgm:cxn modelId="{81B867FE-0C4D-416B-9FE5-7C12CBACD6E1}" type="presOf" srcId="{4470847B-F9FE-47AD-84A7-BE36243AF5D2}" destId="{7962CFF4-3225-4911-B5F9-BB617834E192}" srcOrd="0" destOrd="0" presId="urn:microsoft.com/office/officeart/2005/8/layout/radial3"/>
    <dgm:cxn modelId="{635F9B07-7A1A-4013-BA29-EDCC6F924A5B}" type="presOf" srcId="{458C08F1-E2A4-471A-B968-69A2F5261B52}" destId="{0BBDC2E8-BF50-4000-A184-DD5D520CAC1E}" srcOrd="0" destOrd="0" presId="urn:microsoft.com/office/officeart/2005/8/layout/radial3"/>
    <dgm:cxn modelId="{CF481182-64D7-4A16-9371-D22683B60D49}" type="presParOf" srcId="{50C83573-5920-49ED-8634-33D679A971A0}" destId="{AA22D749-5CE7-4AAE-9F63-96D47EFA784B}" srcOrd="0" destOrd="0" presId="urn:microsoft.com/office/officeart/2005/8/layout/radial3"/>
    <dgm:cxn modelId="{68C6A38F-C8EC-4F27-AF26-7F85ECC86397}" type="presParOf" srcId="{AA22D749-5CE7-4AAE-9F63-96D47EFA784B}" destId="{141AC927-F953-475E-84B3-8A74F9E6A57D}" srcOrd="0" destOrd="0" presId="urn:microsoft.com/office/officeart/2005/8/layout/radial3"/>
    <dgm:cxn modelId="{89A7F2FE-6D83-45AA-8342-F751C18652B5}" type="presParOf" srcId="{AA22D749-5CE7-4AAE-9F63-96D47EFA784B}" destId="{D6A9329A-EF65-417A-99A4-A68DB9513D6B}" srcOrd="1" destOrd="0" presId="urn:microsoft.com/office/officeart/2005/8/layout/radial3"/>
    <dgm:cxn modelId="{F0B6D904-2D02-48A5-83D1-441257983139}" type="presParOf" srcId="{AA22D749-5CE7-4AAE-9F63-96D47EFA784B}" destId="{B190938E-2A16-4294-83ED-22FCDE19C884}" srcOrd="2" destOrd="0" presId="urn:microsoft.com/office/officeart/2005/8/layout/radial3"/>
    <dgm:cxn modelId="{8ACF2293-C17B-48AC-909E-C39A50ECC823}" type="presParOf" srcId="{AA22D749-5CE7-4AAE-9F63-96D47EFA784B}" destId="{C097E465-F0E5-4E5E-A575-529277B3C50A}" srcOrd="3" destOrd="0" presId="urn:microsoft.com/office/officeart/2005/8/layout/radial3"/>
    <dgm:cxn modelId="{0DDFFEBB-1F96-4726-9C3C-A61D30295F7C}" type="presParOf" srcId="{AA22D749-5CE7-4AAE-9F63-96D47EFA784B}" destId="{0BBDC2E8-BF50-4000-A184-DD5D520CAC1E}" srcOrd="4" destOrd="0" presId="urn:microsoft.com/office/officeart/2005/8/layout/radial3"/>
    <dgm:cxn modelId="{6D1C15AB-BCCF-4054-B979-E4EE920CF4CB}" type="presParOf" srcId="{AA22D749-5CE7-4AAE-9F63-96D47EFA784B}" destId="{7962CFF4-3225-4911-B5F9-BB617834E192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1AC927-F953-475E-84B3-8A74F9E6A57D}">
      <dsp:nvSpPr>
        <dsp:cNvPr id="0" name=""/>
        <dsp:cNvSpPr/>
      </dsp:nvSpPr>
      <dsp:spPr>
        <a:xfrm>
          <a:off x="2429358" y="1191192"/>
          <a:ext cx="2761282" cy="2761282"/>
        </a:xfrm>
        <a:prstGeom prst="ellipse">
          <a:avLst/>
        </a:prstGeom>
        <a:solidFill>
          <a:schemeClr val="accent3">
            <a:shade val="80000"/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6100" kern="1200" dirty="0" smtClean="0"/>
            <a:t>États-Unis</a:t>
          </a:r>
          <a:endParaRPr lang="fr-CA" sz="6100" kern="1200" dirty="0"/>
        </a:p>
      </dsp:txBody>
      <dsp:txXfrm>
        <a:off x="2833738" y="1595572"/>
        <a:ext cx="1952522" cy="1952522"/>
      </dsp:txXfrm>
    </dsp:sp>
    <dsp:sp modelId="{D6A9329A-EF65-417A-99A4-A68DB9513D6B}">
      <dsp:nvSpPr>
        <dsp:cNvPr id="0" name=""/>
        <dsp:cNvSpPr/>
      </dsp:nvSpPr>
      <dsp:spPr>
        <a:xfrm>
          <a:off x="3119679" y="85192"/>
          <a:ext cx="1380641" cy="1380641"/>
        </a:xfrm>
        <a:prstGeom prst="ellipse">
          <a:avLst/>
        </a:prstGeom>
        <a:solidFill>
          <a:schemeClr val="accent3">
            <a:shade val="80000"/>
            <a:alpha val="50000"/>
            <a:hueOff val="-4"/>
            <a:satOff val="2279"/>
            <a:lumOff val="1205"/>
            <a:alphaOff val="6000"/>
          </a:schemeClr>
        </a:solidFill>
        <a:ln>
          <a:noFill/>
        </a:ln>
        <a:effectLst/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dirty="0" smtClean="0"/>
            <a:t>Japon</a:t>
          </a:r>
          <a:endParaRPr lang="fr-CA" sz="2000" kern="1200" dirty="0"/>
        </a:p>
      </dsp:txBody>
      <dsp:txXfrm>
        <a:off x="3321869" y="287382"/>
        <a:ext cx="976261" cy="976261"/>
      </dsp:txXfrm>
    </dsp:sp>
    <dsp:sp modelId="{B190938E-2A16-4294-83ED-22FCDE19C884}">
      <dsp:nvSpPr>
        <dsp:cNvPr id="0" name=""/>
        <dsp:cNvSpPr/>
      </dsp:nvSpPr>
      <dsp:spPr>
        <a:xfrm>
          <a:off x="4828081" y="1326419"/>
          <a:ext cx="1380641" cy="1380641"/>
        </a:xfrm>
        <a:prstGeom prst="ellipse">
          <a:avLst/>
        </a:prstGeom>
        <a:solidFill>
          <a:schemeClr val="accent3">
            <a:shade val="80000"/>
            <a:alpha val="50000"/>
            <a:hueOff val="-9"/>
            <a:satOff val="4558"/>
            <a:lumOff val="2410"/>
            <a:alphaOff val="12000"/>
          </a:schemeClr>
        </a:solidFill>
        <a:ln>
          <a:noFill/>
        </a:ln>
        <a:effectLst/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dirty="0" smtClean="0"/>
            <a:t>Mexique</a:t>
          </a:r>
          <a:endParaRPr lang="fr-CA" sz="2000" kern="1200" dirty="0"/>
        </a:p>
      </dsp:txBody>
      <dsp:txXfrm>
        <a:off x="5030271" y="1528609"/>
        <a:ext cx="976261" cy="976261"/>
      </dsp:txXfrm>
    </dsp:sp>
    <dsp:sp modelId="{C097E465-F0E5-4E5E-A575-529277B3C50A}">
      <dsp:nvSpPr>
        <dsp:cNvPr id="0" name=""/>
        <dsp:cNvSpPr/>
      </dsp:nvSpPr>
      <dsp:spPr>
        <a:xfrm>
          <a:off x="4175530" y="3334766"/>
          <a:ext cx="1380641" cy="1380641"/>
        </a:xfrm>
        <a:prstGeom prst="ellipse">
          <a:avLst/>
        </a:prstGeom>
        <a:solidFill>
          <a:schemeClr val="accent3">
            <a:shade val="80000"/>
            <a:alpha val="50000"/>
            <a:hueOff val="-13"/>
            <a:satOff val="6837"/>
            <a:lumOff val="3614"/>
            <a:alphaOff val="18000"/>
          </a:schemeClr>
        </a:solidFill>
        <a:ln>
          <a:noFill/>
        </a:ln>
        <a:effectLst/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dirty="0" smtClean="0"/>
            <a:t>Chine</a:t>
          </a:r>
          <a:endParaRPr lang="fr-CA" sz="2000" kern="1200" dirty="0"/>
        </a:p>
      </dsp:txBody>
      <dsp:txXfrm>
        <a:off x="4377720" y="3536956"/>
        <a:ext cx="976261" cy="976261"/>
      </dsp:txXfrm>
    </dsp:sp>
    <dsp:sp modelId="{0BBDC2E8-BF50-4000-A184-DD5D520CAC1E}">
      <dsp:nvSpPr>
        <dsp:cNvPr id="0" name=""/>
        <dsp:cNvSpPr/>
      </dsp:nvSpPr>
      <dsp:spPr>
        <a:xfrm>
          <a:off x="2063828" y="3334766"/>
          <a:ext cx="1380641" cy="1380641"/>
        </a:xfrm>
        <a:prstGeom prst="ellipse">
          <a:avLst/>
        </a:prstGeom>
        <a:solidFill>
          <a:schemeClr val="accent3">
            <a:shade val="80000"/>
            <a:alpha val="50000"/>
            <a:hueOff val="-18"/>
            <a:satOff val="9116"/>
            <a:lumOff val="4819"/>
            <a:alphaOff val="24000"/>
          </a:schemeClr>
        </a:solidFill>
        <a:ln>
          <a:noFill/>
        </a:ln>
        <a:effectLst/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dirty="0" smtClean="0"/>
            <a:t>Canada</a:t>
          </a:r>
          <a:endParaRPr lang="fr-CA" sz="2000" kern="1200" dirty="0"/>
        </a:p>
      </dsp:txBody>
      <dsp:txXfrm>
        <a:off x="2266018" y="3536956"/>
        <a:ext cx="976261" cy="976261"/>
      </dsp:txXfrm>
    </dsp:sp>
    <dsp:sp modelId="{7962CFF4-3225-4911-B5F9-BB617834E192}">
      <dsp:nvSpPr>
        <dsp:cNvPr id="0" name=""/>
        <dsp:cNvSpPr/>
      </dsp:nvSpPr>
      <dsp:spPr>
        <a:xfrm>
          <a:off x="1411276" y="1326419"/>
          <a:ext cx="1380641" cy="1380641"/>
        </a:xfrm>
        <a:prstGeom prst="ellipse">
          <a:avLst/>
        </a:prstGeom>
        <a:solidFill>
          <a:schemeClr val="accent3">
            <a:shade val="80000"/>
            <a:alpha val="50000"/>
            <a:hueOff val="-22"/>
            <a:satOff val="11395"/>
            <a:lumOff val="6024"/>
            <a:alphaOff val="30000"/>
          </a:schemeClr>
        </a:solidFill>
        <a:ln>
          <a:noFill/>
        </a:ln>
        <a:effectLst/>
        <a:scene3d>
          <a:camera prst="perspectiveLeft"/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dirty="0" smtClean="0"/>
            <a:t>Europe</a:t>
          </a:r>
          <a:endParaRPr lang="fr-CA" sz="2000" kern="1200" dirty="0"/>
        </a:p>
      </dsp:txBody>
      <dsp:txXfrm>
        <a:off x="1613466" y="1528609"/>
        <a:ext cx="976261" cy="9762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D53982D-21CF-4229-9035-80F4B0386583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fr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82E3450-D747-4358-8A2D-DA6ECFE976C0}" type="datetimeFigureOut">
              <a:rPr lang="fr-CA" smtClean="0"/>
              <a:t>2011-02-14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accent3">
                    <a:lumMod val="50000"/>
                  </a:schemeClr>
                </a:solidFill>
              </a:rPr>
              <a:t>Analyse du commerce agricole des États-Unis</a:t>
            </a:r>
            <a:endParaRPr lang="fr-CA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 smtClean="0"/>
              <a:t>Secrétariat du Commerce</a:t>
            </a:r>
          </a:p>
          <a:p>
            <a:r>
              <a:rPr lang="fr-CA" dirty="0" smtClean="0"/>
              <a:t>Votre nom</a:t>
            </a:r>
          </a:p>
          <a:p>
            <a:r>
              <a:rPr lang="fr-CA" dirty="0" smtClean="0"/>
              <a:t>Date du jour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03132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7200" dirty="0" smtClean="0">
                <a:solidFill>
                  <a:schemeClr val="accent3">
                    <a:lumMod val="75000"/>
                  </a:schemeClr>
                </a:solidFill>
              </a:rPr>
              <a:t>Données de base</a:t>
            </a:r>
            <a:endParaRPr lang="fr-CA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sz="3600" b="1" dirty="0" smtClean="0">
                <a:solidFill>
                  <a:schemeClr val="accent3">
                    <a:lumMod val="50000"/>
                  </a:schemeClr>
                </a:solidFill>
              </a:rPr>
              <a:t>Le total des exportation agricoles a dépassé 16 milliards de dollars </a:t>
            </a:r>
            <a:br>
              <a:rPr lang="fr-CA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fr-CA" sz="3600" b="1" dirty="0" smtClean="0">
                <a:solidFill>
                  <a:schemeClr val="accent3">
                    <a:lumMod val="50000"/>
                  </a:schemeClr>
                </a:solidFill>
              </a:rPr>
              <a:t>cette année</a:t>
            </a:r>
          </a:p>
          <a:p>
            <a:pPr lvl="1"/>
            <a:r>
              <a:rPr lang="fr-CA" sz="3200" dirty="0" smtClean="0">
                <a:solidFill>
                  <a:schemeClr val="accent3">
                    <a:lumMod val="50000"/>
                  </a:schemeClr>
                </a:solidFill>
              </a:rPr>
              <a:t>4 % de plus que l’an dernier</a:t>
            </a:r>
          </a:p>
          <a:p>
            <a:pPr lvl="1"/>
            <a:r>
              <a:rPr lang="fr-CA" sz="3200" dirty="0" smtClean="0">
                <a:solidFill>
                  <a:schemeClr val="accent3">
                    <a:lumMod val="50000"/>
                  </a:schemeClr>
                </a:solidFill>
              </a:rPr>
              <a:t>19 % de plus qu’il y a deux ans</a:t>
            </a:r>
            <a:endParaRPr lang="fr-CA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fr-CA" sz="3600" b="1" dirty="0" smtClean="0">
                <a:solidFill>
                  <a:schemeClr val="accent3">
                    <a:lumMod val="50000"/>
                  </a:schemeClr>
                </a:solidFill>
              </a:rPr>
              <a:t>La Californie exporte dans 141 pays</a:t>
            </a:r>
          </a:p>
          <a:p>
            <a:pPr lvl="1"/>
            <a:r>
              <a:rPr lang="fr-CA" sz="3200" dirty="0" smtClean="0">
                <a:solidFill>
                  <a:schemeClr val="accent3">
                    <a:lumMod val="50000"/>
                  </a:schemeClr>
                </a:solidFill>
              </a:rPr>
              <a:t>76 % des exportations vont vers 12 pays</a:t>
            </a:r>
            <a:endParaRPr lang="fr-CA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12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accent3">
                    <a:lumMod val="75000"/>
                  </a:schemeClr>
                </a:solidFill>
              </a:rPr>
              <a:t>Les 5 principaux marchés</a:t>
            </a:r>
            <a:endParaRPr lang="fr-CA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707864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417067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tiguïté">
  <a:themeElements>
    <a:clrScheme name="Contiguïté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ntiguïté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44</TotalTime>
  <Words>38</Words>
  <Application>Microsoft Office PowerPoint</Application>
  <PresentationFormat>Affichage à l'écran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Contiguïté</vt:lpstr>
      <vt:lpstr>Analyse du commerce agricole des États-Unis</vt:lpstr>
      <vt:lpstr>Données de base</vt:lpstr>
      <vt:lpstr>Les 5 principaux marchés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Données commerciales de base</dc:title>
  <dc:creator>Michèle Simond</dc:creator>
  <cp:lastModifiedBy>Michèle Simond</cp:lastModifiedBy>
  <cp:revision>5</cp:revision>
  <dcterms:created xsi:type="dcterms:W3CDTF">2011-02-14T22:21:49Z</dcterms:created>
  <dcterms:modified xsi:type="dcterms:W3CDTF">2011-02-14T23:06:40Z</dcterms:modified>
</cp:coreProperties>
</file>